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0" r:id="rId3"/>
    <p:sldId id="322" r:id="rId4"/>
    <p:sldId id="448" r:id="rId5"/>
    <p:sldId id="449" r:id="rId6"/>
    <p:sldId id="446" r:id="rId7"/>
    <p:sldId id="332" r:id="rId8"/>
    <p:sldId id="323" r:id="rId9"/>
    <p:sldId id="324" r:id="rId10"/>
    <p:sldId id="325" r:id="rId11"/>
    <p:sldId id="326" r:id="rId12"/>
    <p:sldId id="447" r:id="rId13"/>
    <p:sldId id="329" r:id="rId14"/>
    <p:sldId id="330" r:id="rId15"/>
    <p:sldId id="331" r:id="rId16"/>
    <p:sldId id="359" r:id="rId17"/>
    <p:sldId id="439" r:id="rId18"/>
    <p:sldId id="339" r:id="rId19"/>
    <p:sldId id="340" r:id="rId20"/>
    <p:sldId id="341" r:id="rId21"/>
    <p:sldId id="342" r:id="rId22"/>
    <p:sldId id="455" r:id="rId23"/>
    <p:sldId id="440" r:id="rId24"/>
    <p:sldId id="343" r:id="rId25"/>
    <p:sldId id="344" r:id="rId26"/>
    <p:sldId id="346" r:id="rId27"/>
    <p:sldId id="347" r:id="rId28"/>
    <p:sldId id="357" r:id="rId29"/>
    <p:sldId id="441" r:id="rId30"/>
    <p:sldId id="351" r:id="rId31"/>
    <p:sldId id="348" r:id="rId32"/>
    <p:sldId id="350" r:id="rId33"/>
    <p:sldId id="454" r:id="rId34"/>
    <p:sldId id="451" r:id="rId35"/>
    <p:sldId id="442" r:id="rId36"/>
    <p:sldId id="443" r:id="rId37"/>
    <p:sldId id="444" r:id="rId38"/>
    <p:sldId id="445" r:id="rId39"/>
    <p:sldId id="349" r:id="rId40"/>
    <p:sldId id="450" r:id="rId41"/>
    <p:sldId id="354" r:id="rId42"/>
    <p:sldId id="353" r:id="rId43"/>
    <p:sldId id="355" r:id="rId44"/>
    <p:sldId id="453" r:id="rId45"/>
    <p:sldId id="456" r:id="rId46"/>
    <p:sldId id="356" r:id="rId47"/>
    <p:sldId id="457" r:id="rId48"/>
    <p:sldId id="358" r:id="rId49"/>
    <p:sldId id="361" r:id="rId50"/>
    <p:sldId id="45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3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to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02824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Shift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02824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Shift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even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206914" y="3087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end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𝐺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1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Real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reversable (inverse Fourier transform) and commutable – exchange time and frequency domain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/>
              <a:t>Szeliski</a:t>
            </a:r>
            <a:r>
              <a:rPr lang="en-US" sz="1200" dirty="0"/>
              <a:t>, 2</a:t>
            </a:r>
            <a:r>
              <a:rPr lang="en-US" sz="1200" baseline="30000" dirty="0"/>
              <a:t>nd</a:t>
            </a:r>
            <a:r>
              <a:rPr lang="en-US" sz="1200" dirty="0"/>
              <a:t> Edition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⟺</m:t>
                    </m:r>
                  </m:oMath>
                </a14:m>
                <a:r>
                  <a:rPr lang="en-GB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⟺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3"/>
            <a:ext cx="5375167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resolution filtering image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10416</TotalTime>
  <Words>2679</Words>
  <Application>Microsoft Office PowerPoint</Application>
  <PresentationFormat>Widescreen</PresentationFormat>
  <Paragraphs>453</Paragraphs>
  <Slides>50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231</cp:revision>
  <dcterms:created xsi:type="dcterms:W3CDTF">2021-10-09T01:58:56Z</dcterms:created>
  <dcterms:modified xsi:type="dcterms:W3CDTF">2025-02-03T03:44:01Z</dcterms:modified>
</cp:coreProperties>
</file>